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92000"/>
  <p:notesSz cx="7104050" cy="10234600"/>
  <p:embeddedFontLst>
    <p:embeddedFont>
      <p:font typeface="Arial Black"/>
      <p:regular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9">
          <p15:clr>
            <a:srgbClr val="A4A3A4"/>
          </p15:clr>
        </p15:guide>
        <p15:guide id="2" pos="38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9" orient="horz"/>
        <p:guide pos="38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font" Target="fonts/ArialBlack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8163" cy="512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4313" y="0"/>
            <a:ext cx="3078162" cy="512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721850"/>
            <a:ext cx="3078163" cy="512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0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3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3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1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1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1eca145522_1_11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1eca145522_1_11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31eca145522_1_11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1eca145522_1_24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1eca145522_1_24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1eca145522_1_24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1eca145522_1_28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1eca145522_1_28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1eca145522_1_28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1ecdff4742_0_0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1ecdff4742_0_0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31ecdff4742_0_0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1ecdff4742_0_5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1ecdff4742_0_5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31ecdff4742_0_5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1ecdff4742_0_10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1ecdff4742_0_10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1ecdff4742_0_10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322962"/>
            <a:ext cx="9144000" cy="2187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>
                <a:solidFill>
                  <a:srgbClr val="3F3F3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竖排标题与文本" type="vertTitleAndTx">
  <p:cSld name="VERTICAL_TITLE_AND_VERTICAL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/>
          <p:nvPr>
            <p:ph type="title"/>
          </p:nvPr>
        </p:nvSpPr>
        <p:spPr>
          <a:xfrm rot="5400000">
            <a:off x="7683223" y="2506386"/>
            <a:ext cx="5811838" cy="152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" type="body"/>
          </p:nvPr>
        </p:nvSpPr>
        <p:spPr>
          <a:xfrm rot="5400000">
            <a:off x="2372260" y="-1168935"/>
            <a:ext cx="5811838" cy="88799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">
  <p:cSld name="内容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12"/>
          <p:cNvSpPr txBox="1"/>
          <p:nvPr>
            <p:ph idx="1" type="body"/>
          </p:nvPr>
        </p:nvSpPr>
        <p:spPr>
          <a:xfrm>
            <a:off x="838200" y="551543"/>
            <a:ext cx="10515600" cy="55589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标题幻灯片">
  <p:cSld name="1_标题幻灯片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bg>
      <p:bgPr>
        <a:solidFill>
          <a:srgbClr val="2E2F6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781050" y="0"/>
            <a:ext cx="1835150" cy="1124585"/>
          </a:xfrm>
          <a:custGeom>
            <a:rect b="b" l="l" r="r" t="t"/>
            <a:pathLst>
              <a:path extrusionOk="0" h="1526" w="2396">
                <a:moveTo>
                  <a:pt x="45" y="0"/>
                </a:moveTo>
                <a:lnTo>
                  <a:pt x="2351" y="0"/>
                </a:lnTo>
                <a:lnTo>
                  <a:pt x="2351" y="0"/>
                </a:lnTo>
                <a:cubicBezTo>
                  <a:pt x="2380" y="104"/>
                  <a:pt x="2396" y="214"/>
                  <a:pt x="2396" y="328"/>
                </a:cubicBezTo>
                <a:cubicBezTo>
                  <a:pt x="2396" y="990"/>
                  <a:pt x="1860" y="1526"/>
                  <a:pt x="1198" y="1526"/>
                </a:cubicBezTo>
                <a:cubicBezTo>
                  <a:pt x="536" y="1526"/>
                  <a:pt x="0" y="990"/>
                  <a:pt x="0" y="328"/>
                </a:cubicBezTo>
                <a:cubicBezTo>
                  <a:pt x="0" y="214"/>
                  <a:pt x="16" y="104"/>
                  <a:pt x="45" y="0"/>
                </a:cubicBezTo>
                <a:lnTo>
                  <a:pt x="45" y="0"/>
                </a:lnTo>
                <a:close/>
              </a:path>
            </a:pathLst>
          </a:custGeom>
          <a:solidFill>
            <a:srgbClr val="5C548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/>
          <p:nvPr/>
        </p:nvSpPr>
        <p:spPr>
          <a:xfrm rot="-4800000">
            <a:off x="11460480" y="6151245"/>
            <a:ext cx="429895" cy="289560"/>
          </a:xfrm>
          <a:prstGeom prst="triangle">
            <a:avLst>
              <a:gd fmla="val 73636" name="adj"/>
            </a:avLst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/>
          <p:nvPr/>
        </p:nvSpPr>
        <p:spPr>
          <a:xfrm rot="-4800000">
            <a:off x="11757660" y="5041265"/>
            <a:ext cx="182880" cy="184150"/>
          </a:xfrm>
          <a:prstGeom prst="ellipse">
            <a:avLst/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/>
          <p:nvPr/>
        </p:nvSpPr>
        <p:spPr>
          <a:xfrm rot="-4800000">
            <a:off x="772795" y="1170940"/>
            <a:ext cx="182880" cy="184150"/>
          </a:xfrm>
          <a:prstGeom prst="ellipse">
            <a:avLst/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757555" y="4966970"/>
            <a:ext cx="272415" cy="272415"/>
          </a:xfrm>
          <a:prstGeom prst="plus">
            <a:avLst>
              <a:gd fmla="val 39105" name="adj"/>
            </a:avLst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/>
          <p:nvPr/>
        </p:nvSpPr>
        <p:spPr>
          <a:xfrm rot="3420000">
            <a:off x="722630" y="1751330"/>
            <a:ext cx="445135" cy="683895"/>
          </a:xfrm>
          <a:prstGeom prst="trapezoid">
            <a:avLst>
              <a:gd fmla="val 25000" name="adj"/>
            </a:avLst>
          </a:prstGeom>
          <a:gradFill>
            <a:gsLst>
              <a:gs pos="0">
                <a:srgbClr val="FD6641"/>
              </a:gs>
              <a:gs pos="84000">
                <a:srgbClr val="FF376D">
                  <a:alpha val="0"/>
                </a:srgbClr>
              </a:gs>
              <a:gs pos="100000">
                <a:srgbClr val="FF376D">
                  <a:alpha val="0"/>
                </a:srgbClr>
              </a:gs>
            </a:gsLst>
            <a:lin ang="1620000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0" y="5417185"/>
            <a:ext cx="2264771" cy="1440815"/>
          </a:xfrm>
          <a:custGeom>
            <a:rect b="b" l="l" r="r" t="t"/>
            <a:pathLst>
              <a:path extrusionOk="0" h="2269" w="3567">
                <a:moveTo>
                  <a:pt x="706" y="0"/>
                </a:moveTo>
                <a:cubicBezTo>
                  <a:pt x="2087" y="0"/>
                  <a:pt x="3246" y="954"/>
                  <a:pt x="3559" y="2239"/>
                </a:cubicBezTo>
                <a:lnTo>
                  <a:pt x="3567" y="2269"/>
                </a:lnTo>
                <a:lnTo>
                  <a:pt x="0" y="2269"/>
                </a:lnTo>
                <a:lnTo>
                  <a:pt x="0" y="85"/>
                </a:lnTo>
                <a:lnTo>
                  <a:pt x="7" y="84"/>
                </a:lnTo>
                <a:cubicBezTo>
                  <a:pt x="231" y="29"/>
                  <a:pt x="465" y="0"/>
                  <a:pt x="706" y="0"/>
                </a:cubicBezTo>
                <a:close/>
              </a:path>
            </a:pathLst>
          </a:custGeom>
          <a:solidFill>
            <a:srgbClr val="5C5489">
              <a:alpha val="3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"/>
          <p:cNvSpPr/>
          <p:nvPr/>
        </p:nvSpPr>
        <p:spPr>
          <a:xfrm rot="-7200000">
            <a:off x="11416030" y="2006600"/>
            <a:ext cx="392430" cy="567690"/>
          </a:xfrm>
          <a:prstGeom prst="triangle">
            <a:avLst>
              <a:gd fmla="val 0" name="adj"/>
            </a:avLst>
          </a:prstGeom>
          <a:gradFill>
            <a:gsLst>
              <a:gs pos="0">
                <a:srgbClr val="FD6641"/>
              </a:gs>
              <a:gs pos="84000">
                <a:srgbClr val="FF376D">
                  <a:alpha val="0"/>
                </a:srgbClr>
              </a:gs>
              <a:gs pos="100000">
                <a:srgbClr val="FF376D">
                  <a:alpha val="0"/>
                </a:srgbClr>
              </a:gs>
            </a:gsLst>
            <a:lin ang="1620000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"/>
          <p:cNvSpPr/>
          <p:nvPr/>
        </p:nvSpPr>
        <p:spPr>
          <a:xfrm rot="10800000">
            <a:off x="10100310" y="0"/>
            <a:ext cx="2091690" cy="935990"/>
          </a:xfrm>
          <a:custGeom>
            <a:rect b="b" l="l" r="r" t="t"/>
            <a:pathLst>
              <a:path extrusionOk="0" h="2269" w="3567">
                <a:moveTo>
                  <a:pt x="706" y="0"/>
                </a:moveTo>
                <a:cubicBezTo>
                  <a:pt x="2087" y="0"/>
                  <a:pt x="3246" y="954"/>
                  <a:pt x="3559" y="2239"/>
                </a:cubicBezTo>
                <a:lnTo>
                  <a:pt x="3567" y="2269"/>
                </a:lnTo>
                <a:lnTo>
                  <a:pt x="0" y="2269"/>
                </a:lnTo>
                <a:lnTo>
                  <a:pt x="0" y="85"/>
                </a:lnTo>
                <a:lnTo>
                  <a:pt x="7" y="84"/>
                </a:lnTo>
                <a:cubicBezTo>
                  <a:pt x="231" y="29"/>
                  <a:pt x="465" y="0"/>
                  <a:pt x="706" y="0"/>
                </a:cubicBezTo>
                <a:close/>
              </a:path>
            </a:pathLst>
          </a:custGeom>
          <a:solidFill>
            <a:srgbClr val="5C5489">
              <a:alpha val="3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11222990" y="2748915"/>
            <a:ext cx="272415" cy="272415"/>
          </a:xfrm>
          <a:prstGeom prst="mathMultiply">
            <a:avLst>
              <a:gd fmla="val 23520" name="adj1"/>
            </a:avLst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3"/>
          <p:cNvSpPr/>
          <p:nvPr/>
        </p:nvSpPr>
        <p:spPr>
          <a:xfrm rot="-7740000">
            <a:off x="508635" y="3253105"/>
            <a:ext cx="429895" cy="289560"/>
          </a:xfrm>
          <a:prstGeom prst="triangle">
            <a:avLst>
              <a:gd fmla="val 73636" name="adj"/>
            </a:avLst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3"/>
          <p:cNvSpPr/>
          <p:nvPr/>
        </p:nvSpPr>
        <p:spPr>
          <a:xfrm flipH="1" rot="10800000">
            <a:off x="10627995" y="6297930"/>
            <a:ext cx="1036955" cy="560070"/>
          </a:xfrm>
          <a:custGeom>
            <a:rect b="b" l="l" r="r" t="t"/>
            <a:pathLst>
              <a:path extrusionOk="0" h="1526" w="2396">
                <a:moveTo>
                  <a:pt x="45" y="0"/>
                </a:moveTo>
                <a:lnTo>
                  <a:pt x="2351" y="0"/>
                </a:lnTo>
                <a:lnTo>
                  <a:pt x="2351" y="0"/>
                </a:lnTo>
                <a:cubicBezTo>
                  <a:pt x="2380" y="104"/>
                  <a:pt x="2396" y="214"/>
                  <a:pt x="2396" y="328"/>
                </a:cubicBezTo>
                <a:cubicBezTo>
                  <a:pt x="2396" y="990"/>
                  <a:pt x="1860" y="1526"/>
                  <a:pt x="1198" y="1526"/>
                </a:cubicBezTo>
                <a:cubicBezTo>
                  <a:pt x="536" y="1526"/>
                  <a:pt x="0" y="990"/>
                  <a:pt x="0" y="328"/>
                </a:cubicBezTo>
                <a:cubicBezTo>
                  <a:pt x="0" y="214"/>
                  <a:pt x="16" y="104"/>
                  <a:pt x="45" y="0"/>
                </a:cubicBezTo>
                <a:lnTo>
                  <a:pt x="45" y="0"/>
                </a:lnTo>
                <a:close/>
              </a:path>
            </a:pathLst>
          </a:custGeom>
          <a:solidFill>
            <a:srgbClr val="5C548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3"/>
          <p:cNvSpPr/>
          <p:nvPr/>
        </p:nvSpPr>
        <p:spPr>
          <a:xfrm>
            <a:off x="1194435" y="997903"/>
            <a:ext cx="9803765" cy="4862195"/>
          </a:xfrm>
          <a:prstGeom prst="roundRect">
            <a:avLst>
              <a:gd fmla="val 9102" name="adj"/>
            </a:avLst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266700" sx="99000" rotWithShape="0" algn="t" dir="5400000" dist="241300" sy="99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标题和内容">
  <p:cSld name="1_标题和内容">
    <p:bg>
      <p:bgPr>
        <a:solidFill>
          <a:srgbClr val="2E2F6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781050" y="0"/>
            <a:ext cx="1835150" cy="1124585"/>
          </a:xfrm>
          <a:custGeom>
            <a:rect b="b" l="l" r="r" t="t"/>
            <a:pathLst>
              <a:path extrusionOk="0" h="1526" w="2396">
                <a:moveTo>
                  <a:pt x="45" y="0"/>
                </a:moveTo>
                <a:lnTo>
                  <a:pt x="2351" y="0"/>
                </a:lnTo>
                <a:lnTo>
                  <a:pt x="2351" y="0"/>
                </a:lnTo>
                <a:cubicBezTo>
                  <a:pt x="2380" y="104"/>
                  <a:pt x="2396" y="214"/>
                  <a:pt x="2396" y="328"/>
                </a:cubicBezTo>
                <a:cubicBezTo>
                  <a:pt x="2396" y="990"/>
                  <a:pt x="1860" y="1526"/>
                  <a:pt x="1198" y="1526"/>
                </a:cubicBezTo>
                <a:cubicBezTo>
                  <a:pt x="536" y="1526"/>
                  <a:pt x="0" y="990"/>
                  <a:pt x="0" y="328"/>
                </a:cubicBezTo>
                <a:cubicBezTo>
                  <a:pt x="0" y="214"/>
                  <a:pt x="16" y="104"/>
                  <a:pt x="45" y="0"/>
                </a:cubicBezTo>
                <a:lnTo>
                  <a:pt x="45" y="0"/>
                </a:lnTo>
                <a:close/>
              </a:path>
            </a:pathLst>
          </a:custGeom>
          <a:solidFill>
            <a:srgbClr val="5C548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"/>
          <p:cNvSpPr/>
          <p:nvPr/>
        </p:nvSpPr>
        <p:spPr>
          <a:xfrm rot="-4800000">
            <a:off x="11460480" y="6151245"/>
            <a:ext cx="429895" cy="289560"/>
          </a:xfrm>
          <a:prstGeom prst="triangle">
            <a:avLst>
              <a:gd fmla="val 73636" name="adj"/>
            </a:avLst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4"/>
          <p:cNvSpPr/>
          <p:nvPr/>
        </p:nvSpPr>
        <p:spPr>
          <a:xfrm rot="-4800000">
            <a:off x="11757660" y="5041265"/>
            <a:ext cx="182880" cy="184150"/>
          </a:xfrm>
          <a:prstGeom prst="ellipse">
            <a:avLst/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4"/>
          <p:cNvSpPr/>
          <p:nvPr/>
        </p:nvSpPr>
        <p:spPr>
          <a:xfrm rot="-4800000">
            <a:off x="772795" y="1170940"/>
            <a:ext cx="182880" cy="184150"/>
          </a:xfrm>
          <a:prstGeom prst="ellipse">
            <a:avLst/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757555" y="4966970"/>
            <a:ext cx="272415" cy="272415"/>
          </a:xfrm>
          <a:prstGeom prst="plus">
            <a:avLst>
              <a:gd fmla="val 39105" name="adj"/>
            </a:avLst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3420000">
            <a:off x="722630" y="1751330"/>
            <a:ext cx="445135" cy="683895"/>
          </a:xfrm>
          <a:prstGeom prst="trapezoid">
            <a:avLst>
              <a:gd fmla="val 25000" name="adj"/>
            </a:avLst>
          </a:prstGeom>
          <a:gradFill>
            <a:gsLst>
              <a:gs pos="0">
                <a:srgbClr val="FD6641"/>
              </a:gs>
              <a:gs pos="84000">
                <a:srgbClr val="FF376D">
                  <a:alpha val="0"/>
                </a:srgbClr>
              </a:gs>
              <a:gs pos="100000">
                <a:srgbClr val="FF376D">
                  <a:alpha val="0"/>
                </a:srgbClr>
              </a:gs>
            </a:gsLst>
            <a:lin ang="1620000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>
            <a:off x="0" y="5417185"/>
            <a:ext cx="2264771" cy="1440815"/>
          </a:xfrm>
          <a:custGeom>
            <a:rect b="b" l="l" r="r" t="t"/>
            <a:pathLst>
              <a:path extrusionOk="0" h="2269" w="3567">
                <a:moveTo>
                  <a:pt x="706" y="0"/>
                </a:moveTo>
                <a:cubicBezTo>
                  <a:pt x="2087" y="0"/>
                  <a:pt x="3246" y="954"/>
                  <a:pt x="3559" y="2239"/>
                </a:cubicBezTo>
                <a:lnTo>
                  <a:pt x="3567" y="2269"/>
                </a:lnTo>
                <a:lnTo>
                  <a:pt x="0" y="2269"/>
                </a:lnTo>
                <a:lnTo>
                  <a:pt x="0" y="85"/>
                </a:lnTo>
                <a:lnTo>
                  <a:pt x="7" y="84"/>
                </a:lnTo>
                <a:cubicBezTo>
                  <a:pt x="231" y="29"/>
                  <a:pt x="465" y="0"/>
                  <a:pt x="706" y="0"/>
                </a:cubicBezTo>
                <a:close/>
              </a:path>
            </a:pathLst>
          </a:custGeom>
          <a:solidFill>
            <a:srgbClr val="5C5489">
              <a:alpha val="3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-7200000">
            <a:off x="11416030" y="2006600"/>
            <a:ext cx="392430" cy="567690"/>
          </a:xfrm>
          <a:prstGeom prst="triangle">
            <a:avLst>
              <a:gd fmla="val 0" name="adj"/>
            </a:avLst>
          </a:prstGeom>
          <a:gradFill>
            <a:gsLst>
              <a:gs pos="0">
                <a:srgbClr val="FD6641"/>
              </a:gs>
              <a:gs pos="84000">
                <a:srgbClr val="FF376D">
                  <a:alpha val="0"/>
                </a:srgbClr>
              </a:gs>
              <a:gs pos="100000">
                <a:srgbClr val="FF376D">
                  <a:alpha val="0"/>
                </a:srgbClr>
              </a:gs>
            </a:gsLst>
            <a:lin ang="1620000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 rot="10800000">
            <a:off x="10100310" y="0"/>
            <a:ext cx="2091690" cy="935990"/>
          </a:xfrm>
          <a:custGeom>
            <a:rect b="b" l="l" r="r" t="t"/>
            <a:pathLst>
              <a:path extrusionOk="0" h="2269" w="3567">
                <a:moveTo>
                  <a:pt x="706" y="0"/>
                </a:moveTo>
                <a:cubicBezTo>
                  <a:pt x="2087" y="0"/>
                  <a:pt x="3246" y="954"/>
                  <a:pt x="3559" y="2239"/>
                </a:cubicBezTo>
                <a:lnTo>
                  <a:pt x="3567" y="2269"/>
                </a:lnTo>
                <a:lnTo>
                  <a:pt x="0" y="2269"/>
                </a:lnTo>
                <a:lnTo>
                  <a:pt x="0" y="85"/>
                </a:lnTo>
                <a:lnTo>
                  <a:pt x="7" y="84"/>
                </a:lnTo>
                <a:cubicBezTo>
                  <a:pt x="231" y="29"/>
                  <a:pt x="465" y="0"/>
                  <a:pt x="706" y="0"/>
                </a:cubicBezTo>
                <a:close/>
              </a:path>
            </a:pathLst>
          </a:custGeom>
          <a:solidFill>
            <a:srgbClr val="5C5489">
              <a:alpha val="3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>
            <a:off x="11222990" y="2748915"/>
            <a:ext cx="272415" cy="272415"/>
          </a:xfrm>
          <a:prstGeom prst="mathMultiply">
            <a:avLst>
              <a:gd fmla="val 23520" name="adj1"/>
            </a:avLst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7740000">
            <a:off x="508635" y="3253105"/>
            <a:ext cx="429895" cy="289560"/>
          </a:xfrm>
          <a:prstGeom prst="triangle">
            <a:avLst>
              <a:gd fmla="val 73636" name="adj"/>
            </a:avLst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flipH="1" rot="10800000">
            <a:off x="10627995" y="6297930"/>
            <a:ext cx="1036955" cy="560070"/>
          </a:xfrm>
          <a:custGeom>
            <a:rect b="b" l="l" r="r" t="t"/>
            <a:pathLst>
              <a:path extrusionOk="0" h="1526" w="2396">
                <a:moveTo>
                  <a:pt x="45" y="0"/>
                </a:moveTo>
                <a:lnTo>
                  <a:pt x="2351" y="0"/>
                </a:lnTo>
                <a:lnTo>
                  <a:pt x="2351" y="0"/>
                </a:lnTo>
                <a:cubicBezTo>
                  <a:pt x="2380" y="104"/>
                  <a:pt x="2396" y="214"/>
                  <a:pt x="2396" y="328"/>
                </a:cubicBezTo>
                <a:cubicBezTo>
                  <a:pt x="2396" y="990"/>
                  <a:pt x="1860" y="1526"/>
                  <a:pt x="1198" y="1526"/>
                </a:cubicBezTo>
                <a:cubicBezTo>
                  <a:pt x="536" y="1526"/>
                  <a:pt x="0" y="990"/>
                  <a:pt x="0" y="328"/>
                </a:cubicBezTo>
                <a:cubicBezTo>
                  <a:pt x="0" y="214"/>
                  <a:pt x="16" y="104"/>
                  <a:pt x="45" y="0"/>
                </a:cubicBezTo>
                <a:lnTo>
                  <a:pt x="45" y="0"/>
                </a:lnTo>
                <a:close/>
              </a:path>
            </a:pathLst>
          </a:custGeom>
          <a:solidFill>
            <a:srgbClr val="5C548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4"/>
          <p:cNvSpPr/>
          <p:nvPr/>
        </p:nvSpPr>
        <p:spPr>
          <a:xfrm>
            <a:off x="3320098" y="653098"/>
            <a:ext cx="5551805" cy="5551805"/>
          </a:xfrm>
          <a:prstGeom prst="ellipse">
            <a:avLst/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266700" sx="99000" rotWithShape="0" algn="t" dir="5400000" dist="241300" sy="99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5080" y="6415405"/>
            <a:ext cx="12180570" cy="447675"/>
          </a:xfrm>
          <a:prstGeom prst="rect">
            <a:avLst/>
          </a:prstGeom>
          <a:gradFill>
            <a:gsLst>
              <a:gs pos="0">
                <a:srgbClr val="5C5489"/>
              </a:gs>
              <a:gs pos="99000">
                <a:srgbClr val="2E2F61"/>
              </a:gs>
              <a:gs pos="100000">
                <a:srgbClr val="2E2F61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/>
          <p:nvPr>
            <p:ph type="title"/>
          </p:nvPr>
        </p:nvSpPr>
        <p:spPr>
          <a:xfrm>
            <a:off x="647700" y="25844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Black"/>
              <a:buNone/>
              <a:defRPr b="1" i="0"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" type="body"/>
          </p:nvPr>
        </p:nvSpPr>
        <p:spPr>
          <a:xfrm>
            <a:off x="6477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 sz="1600">
                <a:solidFill>
                  <a:srgbClr val="3F3F3F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 sz="1600">
                <a:solidFill>
                  <a:srgbClr val="3F3F3F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 sz="1600"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2" type="body"/>
          </p:nvPr>
        </p:nvSpPr>
        <p:spPr>
          <a:xfrm>
            <a:off x="59817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 sz="1600">
                <a:solidFill>
                  <a:srgbClr val="3F3F3F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 sz="1600">
                <a:solidFill>
                  <a:srgbClr val="3F3F3F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 sz="1600"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" type="body"/>
          </p:nvPr>
        </p:nvSpPr>
        <p:spPr>
          <a:xfrm>
            <a:off x="839788" y="1744961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7"/>
          <p:cNvSpPr txBox="1"/>
          <p:nvPr>
            <p:ph idx="2" type="body"/>
          </p:nvPr>
        </p:nvSpPr>
        <p:spPr>
          <a:xfrm>
            <a:off x="839788" y="2615609"/>
            <a:ext cx="5157787" cy="3574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idx="3" type="body"/>
          </p:nvPr>
        </p:nvSpPr>
        <p:spPr>
          <a:xfrm>
            <a:off x="6172200" y="1744961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7"/>
          <p:cNvSpPr txBox="1"/>
          <p:nvPr>
            <p:ph idx="4" type="body"/>
          </p:nvPr>
        </p:nvSpPr>
        <p:spPr>
          <a:xfrm>
            <a:off x="6172200" y="2615609"/>
            <a:ext cx="5183188" cy="3574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 txBox="1"/>
          <p:nvPr>
            <p:ph type="title"/>
          </p:nvPr>
        </p:nvSpPr>
        <p:spPr>
          <a:xfrm>
            <a:off x="838200" y="276621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 Black"/>
              <a:buNone/>
              <a:defRPr b="0"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/>
          <p:nvPr>
            <p:ph type="title"/>
          </p:nvPr>
        </p:nvSpPr>
        <p:spPr>
          <a:xfrm>
            <a:off x="646747" y="127000"/>
            <a:ext cx="4165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Black"/>
              <a:buNone/>
              <a:defRPr b="1"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0"/>
          <p:cNvSpPr/>
          <p:nvPr>
            <p:ph idx="2" type="pic"/>
          </p:nvPr>
        </p:nvSpPr>
        <p:spPr>
          <a:xfrm>
            <a:off x="5184000" y="766354"/>
            <a:ext cx="5817375" cy="5094446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0"/>
          <p:cNvSpPr txBox="1"/>
          <p:nvPr>
            <p:ph idx="1" type="body"/>
          </p:nvPr>
        </p:nvSpPr>
        <p:spPr>
          <a:xfrm>
            <a:off x="651827" y="2057400"/>
            <a:ext cx="416520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0" name="Google Shape;80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Black"/>
              <a:buNone/>
              <a:defRPr b="0" i="0" sz="4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slow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6.png"/><Relationship Id="rId6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E2F6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/>
          <p:nvPr/>
        </p:nvSpPr>
        <p:spPr>
          <a:xfrm>
            <a:off x="781050" y="0"/>
            <a:ext cx="1835150" cy="1124585"/>
          </a:xfrm>
          <a:custGeom>
            <a:rect b="b" l="l" r="r" t="t"/>
            <a:pathLst>
              <a:path extrusionOk="0" h="1526" w="2396">
                <a:moveTo>
                  <a:pt x="45" y="0"/>
                </a:moveTo>
                <a:lnTo>
                  <a:pt x="2351" y="0"/>
                </a:lnTo>
                <a:lnTo>
                  <a:pt x="2351" y="0"/>
                </a:lnTo>
                <a:cubicBezTo>
                  <a:pt x="2380" y="104"/>
                  <a:pt x="2396" y="214"/>
                  <a:pt x="2396" y="328"/>
                </a:cubicBezTo>
                <a:cubicBezTo>
                  <a:pt x="2396" y="990"/>
                  <a:pt x="1860" y="1526"/>
                  <a:pt x="1198" y="1526"/>
                </a:cubicBezTo>
                <a:cubicBezTo>
                  <a:pt x="536" y="1526"/>
                  <a:pt x="0" y="990"/>
                  <a:pt x="0" y="328"/>
                </a:cubicBezTo>
                <a:cubicBezTo>
                  <a:pt x="0" y="214"/>
                  <a:pt x="16" y="104"/>
                  <a:pt x="45" y="0"/>
                </a:cubicBezTo>
                <a:lnTo>
                  <a:pt x="45" y="0"/>
                </a:lnTo>
                <a:close/>
              </a:path>
            </a:pathLst>
          </a:custGeom>
          <a:solidFill>
            <a:srgbClr val="5C548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/>
          <p:nvPr/>
        </p:nvSpPr>
        <p:spPr>
          <a:xfrm rot="-4800000">
            <a:off x="11460480" y="6151245"/>
            <a:ext cx="429895" cy="289560"/>
          </a:xfrm>
          <a:prstGeom prst="triangle">
            <a:avLst>
              <a:gd fmla="val 73636" name="adj"/>
            </a:avLst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4"/>
          <p:cNvSpPr/>
          <p:nvPr/>
        </p:nvSpPr>
        <p:spPr>
          <a:xfrm rot="-4800000">
            <a:off x="11757660" y="5041265"/>
            <a:ext cx="182880" cy="184150"/>
          </a:xfrm>
          <a:prstGeom prst="ellipse">
            <a:avLst/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4"/>
          <p:cNvSpPr/>
          <p:nvPr/>
        </p:nvSpPr>
        <p:spPr>
          <a:xfrm rot="-4800000">
            <a:off x="772795" y="1170940"/>
            <a:ext cx="182880" cy="184150"/>
          </a:xfrm>
          <a:prstGeom prst="ellipse">
            <a:avLst/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757555" y="4966970"/>
            <a:ext cx="272415" cy="272415"/>
          </a:xfrm>
          <a:prstGeom prst="plus">
            <a:avLst>
              <a:gd fmla="val 39105" name="adj"/>
            </a:avLst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4"/>
          <p:cNvSpPr/>
          <p:nvPr/>
        </p:nvSpPr>
        <p:spPr>
          <a:xfrm rot="3420000">
            <a:off x="722630" y="1751330"/>
            <a:ext cx="445135" cy="683895"/>
          </a:xfrm>
          <a:prstGeom prst="trapezoid">
            <a:avLst>
              <a:gd fmla="val 25000" name="adj"/>
            </a:avLst>
          </a:prstGeom>
          <a:gradFill>
            <a:gsLst>
              <a:gs pos="0">
                <a:srgbClr val="FD6641"/>
              </a:gs>
              <a:gs pos="84000">
                <a:srgbClr val="FF376D">
                  <a:alpha val="0"/>
                </a:srgbClr>
              </a:gs>
              <a:gs pos="100000">
                <a:srgbClr val="FF376D">
                  <a:alpha val="0"/>
                </a:srgbClr>
              </a:gs>
            </a:gsLst>
            <a:lin ang="1620000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0" y="5417185"/>
            <a:ext cx="2264771" cy="1440815"/>
          </a:xfrm>
          <a:custGeom>
            <a:rect b="b" l="l" r="r" t="t"/>
            <a:pathLst>
              <a:path extrusionOk="0" h="2269" w="3567">
                <a:moveTo>
                  <a:pt x="706" y="0"/>
                </a:moveTo>
                <a:cubicBezTo>
                  <a:pt x="2087" y="0"/>
                  <a:pt x="3246" y="954"/>
                  <a:pt x="3559" y="2239"/>
                </a:cubicBezTo>
                <a:lnTo>
                  <a:pt x="3567" y="2269"/>
                </a:lnTo>
                <a:lnTo>
                  <a:pt x="0" y="2269"/>
                </a:lnTo>
                <a:lnTo>
                  <a:pt x="0" y="85"/>
                </a:lnTo>
                <a:lnTo>
                  <a:pt x="7" y="84"/>
                </a:lnTo>
                <a:cubicBezTo>
                  <a:pt x="231" y="29"/>
                  <a:pt x="465" y="0"/>
                  <a:pt x="706" y="0"/>
                </a:cubicBezTo>
                <a:close/>
              </a:path>
            </a:pathLst>
          </a:custGeom>
          <a:solidFill>
            <a:srgbClr val="5C5489">
              <a:alpha val="3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1194435" y="935355"/>
            <a:ext cx="9803765" cy="4862195"/>
          </a:xfrm>
          <a:prstGeom prst="roundRect">
            <a:avLst>
              <a:gd fmla="val 9102" name="adj"/>
            </a:avLst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266700" sx="99000" rotWithShape="0" algn="t" dir="5400000" dist="241300" sy="99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2870835" y="1441450"/>
            <a:ext cx="6450965" cy="3975735"/>
          </a:xfrm>
          <a:prstGeom prst="roundRect">
            <a:avLst>
              <a:gd fmla="val 3066" name="adj"/>
            </a:avLst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4"/>
          <p:cNvSpPr/>
          <p:nvPr/>
        </p:nvSpPr>
        <p:spPr>
          <a:xfrm>
            <a:off x="1727200" y="1851660"/>
            <a:ext cx="865505" cy="865505"/>
          </a:xfrm>
          <a:prstGeom prst="ellipse">
            <a:avLst/>
          </a:prstGeom>
          <a:solidFill>
            <a:srgbClr val="2E2F61"/>
          </a:solidFill>
          <a:ln>
            <a:noFill/>
          </a:ln>
          <a:effectLst>
            <a:outerShdw blurRad="114300" sx="102000" rotWithShape="0" algn="ctr" dist="25400" sy="10200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2006600" y="3759835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2006600" y="4413885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1701800" y="4090035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/>
          <p:nvPr/>
        </p:nvSpPr>
        <p:spPr>
          <a:xfrm>
            <a:off x="2311400" y="4090035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/>
          <p:nvPr/>
        </p:nvSpPr>
        <p:spPr>
          <a:xfrm>
            <a:off x="9969500" y="1788160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/>
          <p:nvPr/>
        </p:nvSpPr>
        <p:spPr>
          <a:xfrm>
            <a:off x="9969500" y="2442210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4"/>
          <p:cNvSpPr/>
          <p:nvPr/>
        </p:nvSpPr>
        <p:spPr>
          <a:xfrm>
            <a:off x="9664700" y="2118360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4"/>
          <p:cNvSpPr/>
          <p:nvPr/>
        </p:nvSpPr>
        <p:spPr>
          <a:xfrm>
            <a:off x="10274300" y="2118360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4"/>
          <p:cNvSpPr/>
          <p:nvPr/>
        </p:nvSpPr>
        <p:spPr>
          <a:xfrm>
            <a:off x="9690100" y="3855085"/>
            <a:ext cx="865505" cy="865505"/>
          </a:xfrm>
          <a:prstGeom prst="ellipse">
            <a:avLst/>
          </a:prstGeom>
          <a:solidFill>
            <a:srgbClr val="2E2F61"/>
          </a:solidFill>
          <a:ln>
            <a:noFill/>
          </a:ln>
          <a:effectLst>
            <a:outerShdw blurRad="114300" sx="102000" rotWithShape="0" algn="ctr" dist="25400" sy="10200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4"/>
          <p:cNvSpPr txBox="1"/>
          <p:nvPr/>
        </p:nvSpPr>
        <p:spPr>
          <a:xfrm>
            <a:off x="3080385" y="1788160"/>
            <a:ext cx="5879400" cy="15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solidFill>
                  <a:schemeClr val="lt1"/>
                </a:solidFill>
              </a:rPr>
              <a:t>TEAM</a:t>
            </a:r>
            <a:endParaRPr/>
          </a:p>
        </p:txBody>
      </p:sp>
      <p:sp>
        <p:nvSpPr>
          <p:cNvPr id="119" name="Google Shape;119;p14"/>
          <p:cNvSpPr txBox="1"/>
          <p:nvPr/>
        </p:nvSpPr>
        <p:spPr>
          <a:xfrm>
            <a:off x="5051425" y="4082391"/>
            <a:ext cx="19743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FD6641"/>
                </a:solidFill>
              </a:rPr>
              <a:t>Введение в GameDev: основы игрового ИИ</a:t>
            </a:r>
            <a:endParaRPr/>
          </a:p>
        </p:txBody>
      </p:sp>
      <p:sp>
        <p:nvSpPr>
          <p:cNvPr id="120" name="Google Shape;120;p14"/>
          <p:cNvSpPr/>
          <p:nvPr/>
        </p:nvSpPr>
        <p:spPr>
          <a:xfrm>
            <a:off x="5051425" y="2234500"/>
            <a:ext cx="1974300" cy="623700"/>
          </a:xfrm>
          <a:prstGeom prst="roundRect">
            <a:avLst>
              <a:gd fmla="val 50000" name="adj"/>
            </a:avLst>
          </a:prstGeom>
          <a:noFill/>
          <a:ln cap="flat" cmpd="sng" w="12700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4"/>
          <p:cNvSpPr/>
          <p:nvPr/>
        </p:nvSpPr>
        <p:spPr>
          <a:xfrm>
            <a:off x="9444990" y="5574030"/>
            <a:ext cx="271145" cy="131445"/>
          </a:xfrm>
          <a:prstGeom prst="roundRect">
            <a:avLst>
              <a:gd fmla="val 35336" name="adj"/>
            </a:avLst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4"/>
          <p:cNvSpPr/>
          <p:nvPr/>
        </p:nvSpPr>
        <p:spPr>
          <a:xfrm>
            <a:off x="2536825" y="1080135"/>
            <a:ext cx="194945" cy="76200"/>
          </a:xfrm>
          <a:prstGeom prst="roundRect">
            <a:avLst>
              <a:gd fmla="val 35336" name="adj"/>
            </a:avLst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" name="Google Shape;123;p14"/>
          <p:cNvGrpSpPr/>
          <p:nvPr/>
        </p:nvGrpSpPr>
        <p:grpSpPr>
          <a:xfrm>
            <a:off x="8694420" y="1720288"/>
            <a:ext cx="374650" cy="374650"/>
            <a:chOff x="10560" y="-2188"/>
            <a:chExt cx="2560" cy="2560"/>
          </a:xfrm>
        </p:grpSpPr>
        <p:sp>
          <p:nvSpPr>
            <p:cNvPr id="124" name="Google Shape;124;p14"/>
            <p:cNvSpPr/>
            <p:nvPr/>
          </p:nvSpPr>
          <p:spPr>
            <a:xfrm rot="-5400000">
              <a:off x="11780" y="-968"/>
              <a:ext cx="2560" cy="119"/>
            </a:xfrm>
            <a:prstGeom prst="rect">
              <a:avLst/>
            </a:prstGeom>
            <a:solidFill>
              <a:srgbClr val="FD66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10560" y="-2188"/>
              <a:ext cx="2560" cy="1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26;p14"/>
          <p:cNvGrpSpPr/>
          <p:nvPr/>
        </p:nvGrpSpPr>
        <p:grpSpPr>
          <a:xfrm rot="10800000">
            <a:off x="3156585" y="4766237"/>
            <a:ext cx="374650" cy="374650"/>
            <a:chOff x="10560" y="-2188"/>
            <a:chExt cx="2560" cy="2560"/>
          </a:xfrm>
        </p:grpSpPr>
        <p:sp>
          <p:nvSpPr>
            <p:cNvPr id="127" name="Google Shape;127;p14"/>
            <p:cNvSpPr/>
            <p:nvPr/>
          </p:nvSpPr>
          <p:spPr>
            <a:xfrm rot="-5400000">
              <a:off x="11780" y="-968"/>
              <a:ext cx="2560" cy="119"/>
            </a:xfrm>
            <a:prstGeom prst="rect">
              <a:avLst/>
            </a:prstGeom>
            <a:solidFill>
              <a:srgbClr val="FD66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10560" y="-2188"/>
              <a:ext cx="2560" cy="1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" name="Google Shape;129;p14"/>
          <p:cNvSpPr/>
          <p:nvPr/>
        </p:nvSpPr>
        <p:spPr>
          <a:xfrm rot="-7200000">
            <a:off x="11416030" y="2006600"/>
            <a:ext cx="392430" cy="567690"/>
          </a:xfrm>
          <a:prstGeom prst="triangle">
            <a:avLst>
              <a:gd fmla="val 0" name="adj"/>
            </a:avLst>
          </a:prstGeom>
          <a:gradFill>
            <a:gsLst>
              <a:gs pos="0">
                <a:srgbClr val="FD6641"/>
              </a:gs>
              <a:gs pos="84000">
                <a:srgbClr val="FF376D">
                  <a:alpha val="0"/>
                </a:srgbClr>
              </a:gs>
              <a:gs pos="100000">
                <a:srgbClr val="FF376D">
                  <a:alpha val="0"/>
                </a:srgbClr>
              </a:gs>
            </a:gsLst>
            <a:lin ang="1620000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4"/>
          <p:cNvSpPr/>
          <p:nvPr/>
        </p:nvSpPr>
        <p:spPr>
          <a:xfrm rot="10800000">
            <a:off x="10100310" y="0"/>
            <a:ext cx="2091690" cy="935990"/>
          </a:xfrm>
          <a:custGeom>
            <a:rect b="b" l="l" r="r" t="t"/>
            <a:pathLst>
              <a:path extrusionOk="0" h="2269" w="3567">
                <a:moveTo>
                  <a:pt x="706" y="0"/>
                </a:moveTo>
                <a:cubicBezTo>
                  <a:pt x="2087" y="0"/>
                  <a:pt x="3246" y="954"/>
                  <a:pt x="3559" y="2239"/>
                </a:cubicBezTo>
                <a:lnTo>
                  <a:pt x="3567" y="2269"/>
                </a:lnTo>
                <a:lnTo>
                  <a:pt x="0" y="2269"/>
                </a:lnTo>
                <a:lnTo>
                  <a:pt x="0" y="85"/>
                </a:lnTo>
                <a:lnTo>
                  <a:pt x="7" y="84"/>
                </a:lnTo>
                <a:cubicBezTo>
                  <a:pt x="231" y="29"/>
                  <a:pt x="465" y="0"/>
                  <a:pt x="706" y="0"/>
                </a:cubicBezTo>
                <a:close/>
              </a:path>
            </a:pathLst>
          </a:custGeom>
          <a:solidFill>
            <a:srgbClr val="5C5489">
              <a:alpha val="3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4"/>
          <p:cNvSpPr/>
          <p:nvPr/>
        </p:nvSpPr>
        <p:spPr>
          <a:xfrm>
            <a:off x="11222990" y="2748915"/>
            <a:ext cx="272415" cy="272415"/>
          </a:xfrm>
          <a:prstGeom prst="mathMultiply">
            <a:avLst>
              <a:gd fmla="val 23520" name="adj1"/>
            </a:avLst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4"/>
          <p:cNvSpPr/>
          <p:nvPr/>
        </p:nvSpPr>
        <p:spPr>
          <a:xfrm rot="-7740000">
            <a:off x="508635" y="3253105"/>
            <a:ext cx="429895" cy="289560"/>
          </a:xfrm>
          <a:prstGeom prst="triangle">
            <a:avLst>
              <a:gd fmla="val 73636" name="adj"/>
            </a:avLst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4"/>
          <p:cNvSpPr/>
          <p:nvPr/>
        </p:nvSpPr>
        <p:spPr>
          <a:xfrm flipH="1" rot="10800000">
            <a:off x="10627995" y="6297930"/>
            <a:ext cx="1036955" cy="560070"/>
          </a:xfrm>
          <a:custGeom>
            <a:rect b="b" l="l" r="r" t="t"/>
            <a:pathLst>
              <a:path extrusionOk="0" h="1526" w="2396">
                <a:moveTo>
                  <a:pt x="45" y="0"/>
                </a:moveTo>
                <a:lnTo>
                  <a:pt x="2351" y="0"/>
                </a:lnTo>
                <a:lnTo>
                  <a:pt x="2351" y="0"/>
                </a:lnTo>
                <a:cubicBezTo>
                  <a:pt x="2380" y="104"/>
                  <a:pt x="2396" y="214"/>
                  <a:pt x="2396" y="328"/>
                </a:cubicBezTo>
                <a:cubicBezTo>
                  <a:pt x="2396" y="990"/>
                  <a:pt x="1860" y="1526"/>
                  <a:pt x="1198" y="1526"/>
                </a:cubicBezTo>
                <a:cubicBezTo>
                  <a:pt x="536" y="1526"/>
                  <a:pt x="0" y="990"/>
                  <a:pt x="0" y="328"/>
                </a:cubicBezTo>
                <a:cubicBezTo>
                  <a:pt x="0" y="214"/>
                  <a:pt x="16" y="104"/>
                  <a:pt x="45" y="0"/>
                </a:cubicBezTo>
                <a:lnTo>
                  <a:pt x="45" y="0"/>
                </a:lnTo>
                <a:close/>
              </a:path>
            </a:pathLst>
          </a:custGeom>
          <a:solidFill>
            <a:srgbClr val="5C548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E2F6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/>
          <p:nvPr/>
        </p:nvSpPr>
        <p:spPr>
          <a:xfrm>
            <a:off x="781050" y="0"/>
            <a:ext cx="1835150" cy="1124585"/>
          </a:xfrm>
          <a:custGeom>
            <a:rect b="b" l="l" r="r" t="t"/>
            <a:pathLst>
              <a:path extrusionOk="0" h="1526" w="2396">
                <a:moveTo>
                  <a:pt x="45" y="0"/>
                </a:moveTo>
                <a:lnTo>
                  <a:pt x="2351" y="0"/>
                </a:lnTo>
                <a:lnTo>
                  <a:pt x="2351" y="0"/>
                </a:lnTo>
                <a:cubicBezTo>
                  <a:pt x="2380" y="104"/>
                  <a:pt x="2396" y="214"/>
                  <a:pt x="2396" y="328"/>
                </a:cubicBezTo>
                <a:cubicBezTo>
                  <a:pt x="2396" y="990"/>
                  <a:pt x="1860" y="1526"/>
                  <a:pt x="1198" y="1526"/>
                </a:cubicBezTo>
                <a:cubicBezTo>
                  <a:pt x="536" y="1526"/>
                  <a:pt x="0" y="990"/>
                  <a:pt x="0" y="328"/>
                </a:cubicBezTo>
                <a:cubicBezTo>
                  <a:pt x="0" y="214"/>
                  <a:pt x="16" y="104"/>
                  <a:pt x="45" y="0"/>
                </a:cubicBezTo>
                <a:lnTo>
                  <a:pt x="45" y="0"/>
                </a:lnTo>
                <a:close/>
              </a:path>
            </a:pathLst>
          </a:custGeom>
          <a:solidFill>
            <a:srgbClr val="5C548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3"/>
          <p:cNvSpPr/>
          <p:nvPr/>
        </p:nvSpPr>
        <p:spPr>
          <a:xfrm rot="-4800000">
            <a:off x="11460480" y="6151245"/>
            <a:ext cx="429895" cy="289560"/>
          </a:xfrm>
          <a:prstGeom prst="triangle">
            <a:avLst>
              <a:gd fmla="val 73636" name="adj"/>
            </a:avLst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3"/>
          <p:cNvSpPr/>
          <p:nvPr/>
        </p:nvSpPr>
        <p:spPr>
          <a:xfrm rot="-4800000">
            <a:off x="11757660" y="5041265"/>
            <a:ext cx="182880" cy="184150"/>
          </a:xfrm>
          <a:prstGeom prst="ellipse">
            <a:avLst/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3"/>
          <p:cNvSpPr/>
          <p:nvPr/>
        </p:nvSpPr>
        <p:spPr>
          <a:xfrm rot="-4800000">
            <a:off x="772795" y="1170940"/>
            <a:ext cx="182880" cy="184150"/>
          </a:xfrm>
          <a:prstGeom prst="ellipse">
            <a:avLst/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3"/>
          <p:cNvSpPr/>
          <p:nvPr/>
        </p:nvSpPr>
        <p:spPr>
          <a:xfrm>
            <a:off x="757555" y="4966970"/>
            <a:ext cx="272415" cy="272415"/>
          </a:xfrm>
          <a:prstGeom prst="plus">
            <a:avLst>
              <a:gd fmla="val 39105" name="adj"/>
            </a:avLst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3"/>
          <p:cNvSpPr/>
          <p:nvPr/>
        </p:nvSpPr>
        <p:spPr>
          <a:xfrm rot="3420000">
            <a:off x="722630" y="1751330"/>
            <a:ext cx="445135" cy="683895"/>
          </a:xfrm>
          <a:prstGeom prst="trapezoid">
            <a:avLst>
              <a:gd fmla="val 25000" name="adj"/>
            </a:avLst>
          </a:prstGeom>
          <a:gradFill>
            <a:gsLst>
              <a:gs pos="0">
                <a:srgbClr val="FD6641"/>
              </a:gs>
              <a:gs pos="84000">
                <a:srgbClr val="FF376D">
                  <a:alpha val="0"/>
                </a:srgbClr>
              </a:gs>
              <a:gs pos="100000">
                <a:srgbClr val="FF376D">
                  <a:alpha val="0"/>
                </a:srgbClr>
              </a:gs>
            </a:gsLst>
            <a:lin ang="1620000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0" y="5417185"/>
            <a:ext cx="2264771" cy="1440815"/>
          </a:xfrm>
          <a:custGeom>
            <a:rect b="b" l="l" r="r" t="t"/>
            <a:pathLst>
              <a:path extrusionOk="0" h="2269" w="3567">
                <a:moveTo>
                  <a:pt x="706" y="0"/>
                </a:moveTo>
                <a:cubicBezTo>
                  <a:pt x="2087" y="0"/>
                  <a:pt x="3246" y="954"/>
                  <a:pt x="3559" y="2239"/>
                </a:cubicBezTo>
                <a:lnTo>
                  <a:pt x="3567" y="2269"/>
                </a:lnTo>
                <a:lnTo>
                  <a:pt x="0" y="2269"/>
                </a:lnTo>
                <a:lnTo>
                  <a:pt x="0" y="85"/>
                </a:lnTo>
                <a:lnTo>
                  <a:pt x="7" y="84"/>
                </a:lnTo>
                <a:cubicBezTo>
                  <a:pt x="231" y="29"/>
                  <a:pt x="465" y="0"/>
                  <a:pt x="706" y="0"/>
                </a:cubicBezTo>
                <a:close/>
              </a:path>
            </a:pathLst>
          </a:custGeom>
          <a:solidFill>
            <a:srgbClr val="5C5489">
              <a:alpha val="3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3"/>
          <p:cNvSpPr/>
          <p:nvPr/>
        </p:nvSpPr>
        <p:spPr>
          <a:xfrm>
            <a:off x="1194435" y="935355"/>
            <a:ext cx="9803765" cy="4862195"/>
          </a:xfrm>
          <a:prstGeom prst="roundRect">
            <a:avLst>
              <a:gd fmla="val 9102" name="adj"/>
            </a:avLst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266700" sx="99000" rotWithShape="0" algn="t" dir="5400000" dist="241300" sy="99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3"/>
          <p:cNvSpPr/>
          <p:nvPr/>
        </p:nvSpPr>
        <p:spPr>
          <a:xfrm>
            <a:off x="2870835" y="1441450"/>
            <a:ext cx="6450965" cy="3975735"/>
          </a:xfrm>
          <a:prstGeom prst="roundRect">
            <a:avLst>
              <a:gd fmla="val 3066" name="adj"/>
            </a:avLst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"/>
          <p:cNvSpPr/>
          <p:nvPr/>
        </p:nvSpPr>
        <p:spPr>
          <a:xfrm>
            <a:off x="1727200" y="1851660"/>
            <a:ext cx="865505" cy="865505"/>
          </a:xfrm>
          <a:prstGeom prst="ellipse">
            <a:avLst/>
          </a:prstGeom>
          <a:solidFill>
            <a:srgbClr val="2E2F61"/>
          </a:solidFill>
          <a:ln>
            <a:noFill/>
          </a:ln>
          <a:effectLst>
            <a:outerShdw blurRad="114300" sx="102000" rotWithShape="0" algn="ctr" dist="25400" sy="10200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3"/>
          <p:cNvSpPr/>
          <p:nvPr/>
        </p:nvSpPr>
        <p:spPr>
          <a:xfrm>
            <a:off x="2006600" y="3759835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3"/>
          <p:cNvSpPr/>
          <p:nvPr/>
        </p:nvSpPr>
        <p:spPr>
          <a:xfrm>
            <a:off x="2006600" y="4413885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3"/>
          <p:cNvSpPr/>
          <p:nvPr/>
        </p:nvSpPr>
        <p:spPr>
          <a:xfrm>
            <a:off x="1701800" y="4090035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3"/>
          <p:cNvSpPr/>
          <p:nvPr/>
        </p:nvSpPr>
        <p:spPr>
          <a:xfrm>
            <a:off x="2311400" y="4090035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3"/>
          <p:cNvSpPr/>
          <p:nvPr/>
        </p:nvSpPr>
        <p:spPr>
          <a:xfrm>
            <a:off x="9969500" y="1788160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3"/>
          <p:cNvSpPr/>
          <p:nvPr/>
        </p:nvSpPr>
        <p:spPr>
          <a:xfrm>
            <a:off x="9969500" y="2442210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3"/>
          <p:cNvSpPr/>
          <p:nvPr/>
        </p:nvSpPr>
        <p:spPr>
          <a:xfrm>
            <a:off x="9664700" y="2118360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3"/>
          <p:cNvSpPr/>
          <p:nvPr/>
        </p:nvSpPr>
        <p:spPr>
          <a:xfrm>
            <a:off x="10274300" y="2118360"/>
            <a:ext cx="306705" cy="306705"/>
          </a:xfrm>
          <a:prstGeom prst="ellipse">
            <a:avLst/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3"/>
          <p:cNvSpPr/>
          <p:nvPr/>
        </p:nvSpPr>
        <p:spPr>
          <a:xfrm>
            <a:off x="9690100" y="3855085"/>
            <a:ext cx="865505" cy="865505"/>
          </a:xfrm>
          <a:prstGeom prst="ellipse">
            <a:avLst/>
          </a:prstGeom>
          <a:solidFill>
            <a:srgbClr val="2E2F61"/>
          </a:solidFill>
          <a:ln>
            <a:noFill/>
          </a:ln>
          <a:effectLst>
            <a:outerShdw blurRad="114300" sx="102000" rotWithShape="0" algn="ctr" dist="25400" sy="10200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3"/>
          <p:cNvSpPr txBox="1"/>
          <p:nvPr/>
        </p:nvSpPr>
        <p:spPr>
          <a:xfrm>
            <a:off x="3175635" y="2442210"/>
            <a:ext cx="587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lt1"/>
                </a:solidFill>
              </a:rPr>
              <a:t>The end</a:t>
            </a:r>
            <a:endParaRPr/>
          </a:p>
        </p:txBody>
      </p:sp>
      <p:sp>
        <p:nvSpPr>
          <p:cNvPr id="223" name="Google Shape;223;p23"/>
          <p:cNvSpPr/>
          <p:nvPr/>
        </p:nvSpPr>
        <p:spPr>
          <a:xfrm>
            <a:off x="4563225" y="2456325"/>
            <a:ext cx="3131400" cy="865500"/>
          </a:xfrm>
          <a:prstGeom prst="roundRect">
            <a:avLst>
              <a:gd fmla="val 50000" name="adj"/>
            </a:avLst>
          </a:prstGeom>
          <a:noFill/>
          <a:ln cap="flat" cmpd="sng" w="12700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3"/>
          <p:cNvSpPr/>
          <p:nvPr/>
        </p:nvSpPr>
        <p:spPr>
          <a:xfrm>
            <a:off x="9444990" y="5574030"/>
            <a:ext cx="271145" cy="131445"/>
          </a:xfrm>
          <a:prstGeom prst="roundRect">
            <a:avLst>
              <a:gd fmla="val 35336" name="adj"/>
            </a:avLst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3"/>
          <p:cNvSpPr/>
          <p:nvPr/>
        </p:nvSpPr>
        <p:spPr>
          <a:xfrm>
            <a:off x="2536825" y="1080135"/>
            <a:ext cx="194945" cy="76200"/>
          </a:xfrm>
          <a:prstGeom prst="roundRect">
            <a:avLst>
              <a:gd fmla="val 35336" name="adj"/>
            </a:avLst>
          </a:prstGeom>
          <a:solidFill>
            <a:srgbClr val="2E2F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6" name="Google Shape;226;p23"/>
          <p:cNvGrpSpPr/>
          <p:nvPr/>
        </p:nvGrpSpPr>
        <p:grpSpPr>
          <a:xfrm>
            <a:off x="8694420" y="1720288"/>
            <a:ext cx="374650" cy="374650"/>
            <a:chOff x="10560" y="-2188"/>
            <a:chExt cx="2560" cy="2560"/>
          </a:xfrm>
        </p:grpSpPr>
        <p:sp>
          <p:nvSpPr>
            <p:cNvPr id="227" name="Google Shape;227;p23"/>
            <p:cNvSpPr/>
            <p:nvPr/>
          </p:nvSpPr>
          <p:spPr>
            <a:xfrm rot="-5400000">
              <a:off x="11780" y="-968"/>
              <a:ext cx="2560" cy="119"/>
            </a:xfrm>
            <a:prstGeom prst="rect">
              <a:avLst/>
            </a:prstGeom>
            <a:solidFill>
              <a:srgbClr val="FD66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10560" y="-2188"/>
              <a:ext cx="2560" cy="1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9" name="Google Shape;229;p23"/>
          <p:cNvGrpSpPr/>
          <p:nvPr/>
        </p:nvGrpSpPr>
        <p:grpSpPr>
          <a:xfrm rot="10800000">
            <a:off x="3156585" y="4766237"/>
            <a:ext cx="374650" cy="374650"/>
            <a:chOff x="10560" y="-2188"/>
            <a:chExt cx="2560" cy="2560"/>
          </a:xfrm>
        </p:grpSpPr>
        <p:sp>
          <p:nvSpPr>
            <p:cNvPr id="230" name="Google Shape;230;p23"/>
            <p:cNvSpPr/>
            <p:nvPr/>
          </p:nvSpPr>
          <p:spPr>
            <a:xfrm rot="-5400000">
              <a:off x="11780" y="-968"/>
              <a:ext cx="2560" cy="119"/>
            </a:xfrm>
            <a:prstGeom prst="rect">
              <a:avLst/>
            </a:prstGeom>
            <a:solidFill>
              <a:srgbClr val="FD66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10560" y="-2188"/>
              <a:ext cx="2560" cy="11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2" name="Google Shape;232;p23"/>
          <p:cNvSpPr/>
          <p:nvPr/>
        </p:nvSpPr>
        <p:spPr>
          <a:xfrm rot="-7200000">
            <a:off x="11416030" y="2006600"/>
            <a:ext cx="392430" cy="567690"/>
          </a:xfrm>
          <a:prstGeom prst="triangle">
            <a:avLst>
              <a:gd fmla="val 0" name="adj"/>
            </a:avLst>
          </a:prstGeom>
          <a:gradFill>
            <a:gsLst>
              <a:gs pos="0">
                <a:srgbClr val="FD6641"/>
              </a:gs>
              <a:gs pos="84000">
                <a:srgbClr val="FF376D">
                  <a:alpha val="0"/>
                </a:srgbClr>
              </a:gs>
              <a:gs pos="100000">
                <a:srgbClr val="FF376D">
                  <a:alpha val="0"/>
                </a:srgbClr>
              </a:gs>
            </a:gsLst>
            <a:lin ang="1620000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3"/>
          <p:cNvSpPr/>
          <p:nvPr/>
        </p:nvSpPr>
        <p:spPr>
          <a:xfrm rot="10800000">
            <a:off x="10100310" y="0"/>
            <a:ext cx="2091690" cy="935990"/>
          </a:xfrm>
          <a:custGeom>
            <a:rect b="b" l="l" r="r" t="t"/>
            <a:pathLst>
              <a:path extrusionOk="0" h="2269" w="3567">
                <a:moveTo>
                  <a:pt x="706" y="0"/>
                </a:moveTo>
                <a:cubicBezTo>
                  <a:pt x="2087" y="0"/>
                  <a:pt x="3246" y="954"/>
                  <a:pt x="3559" y="2239"/>
                </a:cubicBezTo>
                <a:lnTo>
                  <a:pt x="3567" y="2269"/>
                </a:lnTo>
                <a:lnTo>
                  <a:pt x="0" y="2269"/>
                </a:lnTo>
                <a:lnTo>
                  <a:pt x="0" y="85"/>
                </a:lnTo>
                <a:lnTo>
                  <a:pt x="7" y="84"/>
                </a:lnTo>
                <a:cubicBezTo>
                  <a:pt x="231" y="29"/>
                  <a:pt x="465" y="0"/>
                  <a:pt x="706" y="0"/>
                </a:cubicBezTo>
                <a:close/>
              </a:path>
            </a:pathLst>
          </a:custGeom>
          <a:solidFill>
            <a:srgbClr val="5C5489">
              <a:alpha val="3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3"/>
          <p:cNvSpPr/>
          <p:nvPr/>
        </p:nvSpPr>
        <p:spPr>
          <a:xfrm>
            <a:off x="11222990" y="2748915"/>
            <a:ext cx="272415" cy="272415"/>
          </a:xfrm>
          <a:prstGeom prst="mathMultiply">
            <a:avLst>
              <a:gd fmla="val 23520" name="adj1"/>
            </a:avLst>
          </a:prstGeom>
          <a:gradFill>
            <a:gsLst>
              <a:gs pos="0">
                <a:srgbClr val="FD6641"/>
              </a:gs>
              <a:gs pos="100000">
                <a:srgbClr val="FF376D"/>
              </a:gs>
            </a:gsLst>
            <a:lin ang="0" scaled="0"/>
          </a:gradFill>
          <a:ln>
            <a:noFill/>
          </a:ln>
          <a:effectLst>
            <a:outerShdw blurRad="152400" sx="99000" rotWithShape="0" algn="t" dir="5400000" dist="177800" sy="99000">
              <a:srgbClr val="2E2F61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3"/>
          <p:cNvSpPr/>
          <p:nvPr/>
        </p:nvSpPr>
        <p:spPr>
          <a:xfrm rot="-7740000">
            <a:off x="508635" y="3253105"/>
            <a:ext cx="429895" cy="289560"/>
          </a:xfrm>
          <a:prstGeom prst="triangle">
            <a:avLst>
              <a:gd fmla="val 73636" name="adj"/>
            </a:avLst>
          </a:prstGeom>
          <a:noFill/>
          <a:ln cap="flat" cmpd="sng" w="28575">
            <a:solidFill>
              <a:srgbClr val="FD66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3"/>
          <p:cNvSpPr/>
          <p:nvPr/>
        </p:nvSpPr>
        <p:spPr>
          <a:xfrm flipH="1" rot="10800000">
            <a:off x="10627995" y="6297930"/>
            <a:ext cx="1036955" cy="560070"/>
          </a:xfrm>
          <a:custGeom>
            <a:rect b="b" l="l" r="r" t="t"/>
            <a:pathLst>
              <a:path extrusionOk="0" h="1526" w="2396">
                <a:moveTo>
                  <a:pt x="45" y="0"/>
                </a:moveTo>
                <a:lnTo>
                  <a:pt x="2351" y="0"/>
                </a:lnTo>
                <a:lnTo>
                  <a:pt x="2351" y="0"/>
                </a:lnTo>
                <a:cubicBezTo>
                  <a:pt x="2380" y="104"/>
                  <a:pt x="2396" y="214"/>
                  <a:pt x="2396" y="328"/>
                </a:cubicBezTo>
                <a:cubicBezTo>
                  <a:pt x="2396" y="990"/>
                  <a:pt x="1860" y="1526"/>
                  <a:pt x="1198" y="1526"/>
                </a:cubicBezTo>
                <a:cubicBezTo>
                  <a:pt x="536" y="1526"/>
                  <a:pt x="0" y="990"/>
                  <a:pt x="0" y="328"/>
                </a:cubicBezTo>
                <a:cubicBezTo>
                  <a:pt x="0" y="214"/>
                  <a:pt x="16" y="104"/>
                  <a:pt x="45" y="0"/>
                </a:cubicBezTo>
                <a:lnTo>
                  <a:pt x="45" y="0"/>
                </a:lnTo>
                <a:close/>
              </a:path>
            </a:pathLst>
          </a:custGeom>
          <a:solidFill>
            <a:srgbClr val="5C548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3"/>
          <p:cNvSpPr txBox="1"/>
          <p:nvPr/>
        </p:nvSpPr>
        <p:spPr>
          <a:xfrm>
            <a:off x="3290570" y="2156460"/>
            <a:ext cx="5610225" cy="2298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THANKS</a:t>
            </a:r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5"/>
          <p:cNvSpPr/>
          <p:nvPr/>
        </p:nvSpPr>
        <p:spPr>
          <a:xfrm>
            <a:off x="4273550" y="1927860"/>
            <a:ext cx="3644900" cy="3644900"/>
          </a:xfrm>
          <a:prstGeom prst="ellipse">
            <a:avLst/>
          </a:prstGeom>
          <a:noFill/>
          <a:ln cap="flat" cmpd="sng" w="12700">
            <a:solidFill>
              <a:srgbClr val="B2B2B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5"/>
          <p:cNvSpPr/>
          <p:nvPr/>
        </p:nvSpPr>
        <p:spPr>
          <a:xfrm>
            <a:off x="3968750" y="1607820"/>
            <a:ext cx="1549400" cy="1549400"/>
          </a:xfrm>
          <a:prstGeom prst="ellipse">
            <a:avLst/>
          </a:prstGeom>
          <a:gradFill>
            <a:gsLst>
              <a:gs pos="0">
                <a:schemeClr val="lt1"/>
              </a:gs>
              <a:gs pos="31000">
                <a:srgbClr val="5C5489"/>
              </a:gs>
              <a:gs pos="73000">
                <a:srgbClr val="2E2F61"/>
              </a:gs>
              <a:gs pos="100000">
                <a:schemeClr val="lt1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5"/>
          <p:cNvSpPr/>
          <p:nvPr/>
        </p:nvSpPr>
        <p:spPr>
          <a:xfrm>
            <a:off x="6675755" y="1607820"/>
            <a:ext cx="1549400" cy="1549400"/>
          </a:xfrm>
          <a:prstGeom prst="ellipse">
            <a:avLst/>
          </a:prstGeom>
          <a:gradFill>
            <a:gsLst>
              <a:gs pos="0">
                <a:schemeClr val="lt1"/>
              </a:gs>
              <a:gs pos="31000">
                <a:srgbClr val="5C5489"/>
              </a:gs>
              <a:gs pos="73000">
                <a:srgbClr val="2E2F61"/>
              </a:gs>
              <a:gs pos="100000">
                <a:schemeClr val="lt1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5"/>
          <p:cNvSpPr/>
          <p:nvPr/>
        </p:nvSpPr>
        <p:spPr>
          <a:xfrm>
            <a:off x="6677025" y="4347210"/>
            <a:ext cx="1549400" cy="1549400"/>
          </a:xfrm>
          <a:prstGeom prst="ellipse">
            <a:avLst/>
          </a:prstGeom>
          <a:gradFill>
            <a:gsLst>
              <a:gs pos="0">
                <a:schemeClr val="lt1"/>
              </a:gs>
              <a:gs pos="31000">
                <a:srgbClr val="5C5489"/>
              </a:gs>
              <a:gs pos="73000">
                <a:srgbClr val="2E2F61"/>
              </a:gs>
              <a:gs pos="100000">
                <a:schemeClr val="lt1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5"/>
          <p:cNvSpPr/>
          <p:nvPr/>
        </p:nvSpPr>
        <p:spPr>
          <a:xfrm>
            <a:off x="3966210" y="4347210"/>
            <a:ext cx="1549400" cy="1549400"/>
          </a:xfrm>
          <a:prstGeom prst="ellipse">
            <a:avLst/>
          </a:prstGeom>
          <a:gradFill>
            <a:gsLst>
              <a:gs pos="0">
                <a:schemeClr val="lt1"/>
              </a:gs>
              <a:gs pos="31000">
                <a:srgbClr val="5C5489"/>
              </a:gs>
              <a:gs pos="73000">
                <a:srgbClr val="2E2F61"/>
              </a:gs>
              <a:gs pos="100000">
                <a:schemeClr val="lt1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5"/>
          <p:cNvSpPr/>
          <p:nvPr/>
        </p:nvSpPr>
        <p:spPr>
          <a:xfrm>
            <a:off x="5321300" y="2975610"/>
            <a:ext cx="1549400" cy="1549400"/>
          </a:xfrm>
          <a:prstGeom prst="ellipse">
            <a:avLst/>
          </a:prstGeom>
          <a:solidFill>
            <a:srgbClr val="FF376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5"/>
          <p:cNvSpPr txBox="1"/>
          <p:nvPr/>
        </p:nvSpPr>
        <p:spPr>
          <a:xfrm>
            <a:off x="5321300" y="3335025"/>
            <a:ext cx="15495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</a:rPr>
              <a:t>TEAM</a:t>
            </a:r>
            <a:endParaRPr sz="2300"/>
          </a:p>
        </p:txBody>
      </p:sp>
      <p:sp>
        <p:nvSpPr>
          <p:cNvPr id="145" name="Google Shape;145;p15"/>
          <p:cNvSpPr txBox="1"/>
          <p:nvPr/>
        </p:nvSpPr>
        <p:spPr>
          <a:xfrm>
            <a:off x="687200" y="1825000"/>
            <a:ext cx="28512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</a:rPr>
              <a:t>Ян Юаньпэн</a:t>
            </a:r>
            <a:endParaRPr sz="1800">
              <a:solidFill>
                <a:srgbClr val="7F7F7F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</a:rPr>
              <a:t>Game Designer</a:t>
            </a:r>
            <a:endParaRPr sz="1800">
              <a:solidFill>
                <a:srgbClr val="7F7F7F"/>
              </a:solidFill>
            </a:endParaRPr>
          </a:p>
        </p:txBody>
      </p:sp>
      <p:sp>
        <p:nvSpPr>
          <p:cNvPr id="146" name="Google Shape;146;p15"/>
          <p:cNvSpPr txBox="1"/>
          <p:nvPr/>
        </p:nvSpPr>
        <p:spPr>
          <a:xfrm>
            <a:off x="687625" y="4557600"/>
            <a:ext cx="28512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</a:rPr>
              <a:t>Сунь Цзинсы</a:t>
            </a:r>
            <a:endParaRPr sz="1800">
              <a:solidFill>
                <a:srgbClr val="7F7F7F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</a:rPr>
              <a:t>Game Developer</a:t>
            </a:r>
            <a:endParaRPr sz="1800">
              <a:solidFill>
                <a:srgbClr val="7F7F7F"/>
              </a:solidFill>
            </a:endParaRPr>
          </a:p>
        </p:txBody>
      </p:sp>
      <p:sp>
        <p:nvSpPr>
          <p:cNvPr id="147" name="Google Shape;147;p15"/>
          <p:cNvSpPr txBox="1"/>
          <p:nvPr/>
        </p:nvSpPr>
        <p:spPr>
          <a:xfrm>
            <a:off x="8444875" y="1825002"/>
            <a:ext cx="31089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</a:rPr>
              <a:t>Касьяненко Вера</a:t>
            </a:r>
            <a:endParaRPr sz="1800">
              <a:solidFill>
                <a:srgbClr val="7F7F7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</a:rPr>
              <a:t>Game Designer</a:t>
            </a:r>
            <a:endParaRPr sz="1800">
              <a:solidFill>
                <a:srgbClr val="7F7F7F"/>
              </a:solidFill>
            </a:endParaRPr>
          </a:p>
        </p:txBody>
      </p:sp>
      <p:sp>
        <p:nvSpPr>
          <p:cNvPr id="148" name="Google Shape;148;p15"/>
          <p:cNvSpPr txBox="1"/>
          <p:nvPr/>
        </p:nvSpPr>
        <p:spPr>
          <a:xfrm>
            <a:off x="8444877" y="4557407"/>
            <a:ext cx="32487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</a:rPr>
              <a:t>Чжу Вэньтао</a:t>
            </a:r>
            <a:endParaRPr sz="1800">
              <a:solidFill>
                <a:srgbClr val="7F7F7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7F7F"/>
                </a:solidFill>
              </a:rPr>
              <a:t>Game AI Developer</a:t>
            </a:r>
            <a:endParaRPr sz="1800">
              <a:solidFill>
                <a:srgbClr val="7F7F7F"/>
              </a:solidFill>
            </a:endParaRPr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3150" y="1445225"/>
            <a:ext cx="1874700" cy="1874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4425" y="4180225"/>
            <a:ext cx="1874700" cy="1874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03600" y="1445275"/>
            <a:ext cx="1874700" cy="1874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52" name="Google Shape;15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03600" y="4180225"/>
            <a:ext cx="1874700" cy="1874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3" name="Google Shape;153;p15"/>
          <p:cNvSpPr txBox="1"/>
          <p:nvPr/>
        </p:nvSpPr>
        <p:spPr>
          <a:xfrm>
            <a:off x="2424050" y="491425"/>
            <a:ext cx="73440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Наша команда</a:t>
            </a:r>
            <a:endParaRPr sz="330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6"/>
          <p:cNvPicPr preferRelativeResize="0"/>
          <p:nvPr/>
        </p:nvPicPr>
        <p:blipFill rotWithShape="1">
          <a:blip r:embed="rId3">
            <a:alphaModFix/>
          </a:blip>
          <a:srcRect b="12016" l="16937" r="19290" t="16879"/>
          <a:stretch/>
        </p:blipFill>
        <p:spPr>
          <a:xfrm>
            <a:off x="677225" y="808750"/>
            <a:ext cx="6163424" cy="371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85600" y="555025"/>
            <a:ext cx="3556550" cy="27131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15500" y="3716900"/>
            <a:ext cx="3055699" cy="2029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475" y="627300"/>
            <a:ext cx="10717051" cy="414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673098" cy="6417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 txBox="1"/>
          <p:nvPr/>
        </p:nvSpPr>
        <p:spPr>
          <a:xfrm>
            <a:off x="7673100" y="171450"/>
            <a:ext cx="45189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US" sz="2000"/>
              <a:t>Здешняя полиция планирует заменить их автомобилями на дороге, чтобы они не преследовали игрока, а столкновение означало, что игра окончена.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US" sz="2000">
                <a:solidFill>
                  <a:schemeClr val="dk1"/>
                </a:solidFill>
              </a:rPr>
              <a:t>Патрулирующий полицейский патрулирует между 8 целевыми точками и не будет следовать за игроком после того, как понаблюдает за ним.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/>
          </a:blip>
          <a:srcRect b="36156" l="16802" r="21400" t="14082"/>
          <a:stretch/>
        </p:blipFill>
        <p:spPr>
          <a:xfrm>
            <a:off x="0" y="0"/>
            <a:ext cx="12192000" cy="47271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9"/>
          <p:cNvSpPr txBox="1"/>
          <p:nvPr/>
        </p:nvSpPr>
        <p:spPr>
          <a:xfrm>
            <a:off x="183700" y="5033275"/>
            <a:ext cx="7421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Настоящая патрульная полиция ищет игрока визуально, и если они найдут его, то автоматически последуют за ним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485" y="313600"/>
            <a:ext cx="7488726" cy="548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550" y="636600"/>
            <a:ext cx="10730602" cy="480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850" y="443725"/>
            <a:ext cx="10432000" cy="57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